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36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77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32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3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94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8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43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569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6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34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83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44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KLIM- </a:t>
            </a:r>
            <a:r>
              <a:rPr lang="nl-NL" dirty="0" smtClean="0"/>
              <a:t>EN </a:t>
            </a:r>
            <a:r>
              <a:rPr lang="nl-NL" dirty="0" smtClean="0"/>
              <a:t>LEIPLANTEN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197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Clematis, bosrank</a:t>
            </a:r>
            <a:endParaRPr lang="nl-NL" dirty="0"/>
          </a:p>
        </p:txBody>
      </p:sp>
      <p:pic>
        <p:nvPicPr>
          <p:cNvPr id="1026" name="Picture 2" descr="http://www.baldur-nederland.nl/medias/sys_master/8798186242078/zoom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711331"/>
            <a:ext cx="2151594" cy="248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kuleuven-kulak.be/kulakbiocampus/buiten-kulak/bomen-heesters/Clematis%20vitalba%20-%20Bosrank/Clematis%20vitalba-bosrank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3212976"/>
            <a:ext cx="4223792" cy="316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floron.nl/Portals/0/Plaatjes/Clematis_5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212976"/>
            <a:ext cx="451981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11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2. </a:t>
            </a:r>
            <a:r>
              <a:rPr lang="nl-NL" dirty="0" err="1" smtClean="0"/>
              <a:t>Polygonum</a:t>
            </a:r>
            <a:r>
              <a:rPr lang="nl-NL" dirty="0" smtClean="0"/>
              <a:t>, Bruidssluier.</a:t>
            </a:r>
            <a:endParaRPr lang="nl-NL" dirty="0"/>
          </a:p>
        </p:txBody>
      </p:sp>
      <p:pic>
        <p:nvPicPr>
          <p:cNvPr id="2050" name="Picture 2" descr="http://www.vijftigplusser.nl/pictures/dayphotos/2011/08-27059-0808110003-aBruidssluie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37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Hedera, klimop</a:t>
            </a:r>
            <a:endParaRPr lang="nl-NL" dirty="0"/>
          </a:p>
        </p:txBody>
      </p:sp>
      <p:pic>
        <p:nvPicPr>
          <p:cNvPr id="3074" name="Picture 2" descr="http://hificd.files.wordpress.com/2010/09/klimop-hedera-helix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3" y="2589484"/>
            <a:ext cx="3887755" cy="2915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4.bp.blogspot.com/-3UnNrUXvj5w/Tl1UMk1VCgI/AAAAAAAADA0/pv07CSa1Pw4/s1600/IMG_329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8701" y="2576975"/>
            <a:ext cx="4455567" cy="334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10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</a:t>
            </a:r>
            <a:r>
              <a:rPr lang="nl-NL" dirty="0" err="1" smtClean="0"/>
              <a:t>Lonicera</a:t>
            </a:r>
            <a:r>
              <a:rPr lang="nl-NL" dirty="0" smtClean="0"/>
              <a:t>, kamperfoelie</a:t>
            </a:r>
            <a:endParaRPr lang="nl-NL" dirty="0"/>
          </a:p>
        </p:txBody>
      </p:sp>
      <p:pic>
        <p:nvPicPr>
          <p:cNvPr id="4098" name="Picture 2" descr="http://www.kuleuven-kulak.be/bioweb/photos/L/lonicera%20periclymenum-wilde%20kamperfoelie-0286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777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</a:t>
            </a:r>
            <a:r>
              <a:rPr lang="nl-NL" dirty="0" err="1" smtClean="0"/>
              <a:t>Pyracantha</a:t>
            </a:r>
            <a:r>
              <a:rPr lang="nl-NL" dirty="0" smtClean="0"/>
              <a:t>, Vuurdoorn</a:t>
            </a:r>
            <a:endParaRPr lang="nl-NL" dirty="0"/>
          </a:p>
        </p:txBody>
      </p:sp>
      <p:pic>
        <p:nvPicPr>
          <p:cNvPr id="5122" name="Picture 2" descr="http://www.hear.org/starr/images/images/plants/full/starr-050817-752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4245590" cy="3177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backgrounds.picaboo.com/download/1b/ba/1ba9738041264a3d8018cc66d4381b11/Pyracanth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28888" y="1990530"/>
            <a:ext cx="4387875" cy="345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94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6. </a:t>
            </a:r>
            <a:r>
              <a:rPr lang="nl-NL" dirty="0" err="1"/>
              <a:t>W</a:t>
            </a:r>
            <a:r>
              <a:rPr lang="nl-NL" dirty="0" err="1" smtClean="0"/>
              <a:t>isteria</a:t>
            </a:r>
            <a:r>
              <a:rPr lang="nl-NL" dirty="0" smtClean="0"/>
              <a:t>, Blauwe regen</a:t>
            </a:r>
            <a:endParaRPr lang="nl-NL" dirty="0"/>
          </a:p>
        </p:txBody>
      </p:sp>
      <p:pic>
        <p:nvPicPr>
          <p:cNvPr id="6146" name="Picture 2" descr="http://plantenbestel.nl/media/catalog/product/cache/1/image/9df78eab33525d08d6e5fb8d27136e95/w/i/wisteria_sinensis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1412776"/>
            <a:ext cx="5810250" cy="479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9036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Diavoorstelling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KLIM- EN LEIPLANTEN </vt:lpstr>
      <vt:lpstr>1. Clematis, bosrank</vt:lpstr>
      <vt:lpstr>2. Polygonum, Bruidssluier.</vt:lpstr>
      <vt:lpstr>3. Hedera, klimop</vt:lpstr>
      <vt:lpstr>4. Lonicera, kamperfoelie</vt:lpstr>
      <vt:lpstr>5. Pyracantha, Vuurdoorn</vt:lpstr>
      <vt:lpstr>6. Wisteria, Blauwe regen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Kamerplanten</dc:title>
  <dc:creator>admin</dc:creator>
  <cp:lastModifiedBy>Regien ten Napel</cp:lastModifiedBy>
  <cp:revision>11</cp:revision>
  <dcterms:created xsi:type="dcterms:W3CDTF">2016-02-17T14:42:08Z</dcterms:created>
  <dcterms:modified xsi:type="dcterms:W3CDTF">2016-07-13T08:30:00Z</dcterms:modified>
</cp:coreProperties>
</file>